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72"/>
  </p:normalViewPr>
  <p:slideViewPr>
    <p:cSldViewPr snapToGrid="0">
      <p:cViewPr varScale="1">
        <p:scale>
          <a:sx n="88" d="100"/>
          <a:sy n="88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6309-6BF2-562B-5AE0-928E70613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5459E-1B9A-42DF-C6A2-5F3910D29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E1A16-7B90-1A92-3E6D-3E9C5AFA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2109-DD12-AFEF-EEB1-6326A7DF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7BDA4-1CF1-3D8F-8DDF-C78D6A388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2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151B-D5AA-94F2-E5F9-E5198C3E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F9799-B172-981F-1FF7-2EE35BCB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4B85E-B507-6D3F-00B8-99C12B4C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22A9-95AE-A216-C2FC-FCF562C0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62F6D-D1B3-D561-BA81-41CA2917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6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A75B86-454C-F67A-3566-AABA6938D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E6545-7363-40D5-1DF1-180B80DE7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CEC7-1E5A-ADFE-7980-1B6F18E9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5AFC-2A92-B7A1-06CC-A967626B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4B935-189E-C013-4E27-7BD1B2CF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0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5092-DD01-77D3-1E17-16B1BF8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85327-9CCE-05A2-870B-E5593F2FA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8DD99-16EE-5E80-009D-17CCD72A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DA5B9-165C-07C3-431C-781B45D7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1F87-525E-F1C1-E5CC-953119E8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D72D-7AEB-7DB4-4ED1-04BCC7AA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D364E-E5D9-0FAB-6D4A-3ED1701D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64ADD-A6BF-25FB-7251-152C5FE6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59C13-514D-EE45-0131-736921A7E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A2DCC-D00B-3BCA-005B-3C3B8B4C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5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56EF-3717-5789-9DB0-C23B9A89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A2DA-A50C-EFBB-075B-3B2D27D5B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98505-909C-BF9D-8FE2-D047C2CF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EECEF-50DB-E3E8-B0D8-9149FDA3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20A58-E7F8-7B11-646F-BD3CA81E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1FF01-A863-BE3C-6CAD-54AF0CD5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9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DA79-1DC8-03C6-A049-CBC66B64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5683-EEAC-1C05-E303-FCBE92C4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307DE-6B86-BC39-FE64-E161248D4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E7B26-D4A2-574E-9F43-43FA4388B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D2A2C-1CD6-A2E1-DFB0-A1F5F8855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0848C-A027-BB1A-07D7-6864A3B6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68B2F-EBC8-BAF6-6B9E-BD03C387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1C7498-5DE8-AAAF-D16E-713D1856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A533-87E8-D158-BE43-C3098C13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DC6B1-F166-7D01-4507-8D26E76B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E92D1-B87F-3510-3E1F-A26D51997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8CFCC-0B4A-06AD-FB4F-398C2925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F9BF3-C1D3-D710-6CDE-62FDBE83C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827B1-2CEA-30ED-5E44-4680AF40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E3B3A-443F-55EF-D0B6-82A2E589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5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764D-89BA-9F45-EE78-3CD860A4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6E497-A767-0BBF-3E1B-6D2553FF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82288-6329-F7E1-12E1-FFD1DD96B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FFDCA-0632-A2B8-7AAF-9725179D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066B1-055A-E3BD-95DB-B2B5824A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5C676-A211-26EA-8574-C2E245C1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9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F34E-B272-D75E-50ED-6A0B0BF0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14374-493B-ECDE-42AB-5EC9AC0E7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C93AE-300B-3C76-DDD6-D184A8E9B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54EB6-D87A-D277-1EE1-0FA01C0F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37027-3F06-51DE-0101-4D546488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3714F-B76F-79B9-937D-1B4A9D69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1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1A6BC-ABCD-3514-20CB-72B15BDA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E41CF-2C86-57D4-7AD6-4F43BE21A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A9177-570E-954E-FD23-D07F21069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77F314-B9C5-0440-9DBA-C3FCD7A837FB}" type="datetimeFigureOut">
              <a:rPr lang="en-US" smtClean="0"/>
              <a:t>9/28/25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65A81-9F35-EA37-78C4-95F3470A3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1C431-5786-6212-D38F-E7B658D6B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FB4AD8-036F-CC4D-8827-3FC6CAB2E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4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5134-D0E4-6BFC-8B66-C7431EB25B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F9E27-BD50-D6E9-FB7D-1209AFB8A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motorcycle&#10;&#10;AI-generated content may be incorrect.">
            <a:extLst>
              <a:ext uri="{FF2B5EF4-FFF2-40B4-BE49-F238E27FC236}">
                <a16:creationId xmlns:a16="http://schemas.microsoft.com/office/drawing/2014/main" id="{DBBC8B85-F010-7B75-AD98-CB9BEC520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36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A528-4122-6071-EB19-9EA82338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98EA-72AA-77D6-2F66-6CD8F662F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BB4AF-93DB-F27E-BCBC-8F74711BA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creenshot of a motorcycle&#10;&#10;AI-generated content may be incorrect.">
            <a:extLst>
              <a:ext uri="{FF2B5EF4-FFF2-40B4-BE49-F238E27FC236}">
                <a16:creationId xmlns:a16="http://schemas.microsoft.com/office/drawing/2014/main" id="{A4300B51-0B2F-883C-D7E1-FEFBD479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CDCF-6293-194B-D366-AD408154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58A3-16F2-93C0-0741-2F1765DC0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5A33-D86F-1CED-8138-7B215E447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hatbot&#10;&#10;AI-generated content may be incorrect.">
            <a:extLst>
              <a:ext uri="{FF2B5EF4-FFF2-40B4-BE49-F238E27FC236}">
                <a16:creationId xmlns:a16="http://schemas.microsoft.com/office/drawing/2014/main" id="{F2A84DBA-A744-0918-3320-88C272C5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8CFA7-81BC-5552-1D25-43DAAA86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371B-EA92-9E0D-EAF9-3EF40DF9C7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78BA7-C127-DC33-E9E8-0E8A51E01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E2D47A-A224-7E2B-EC4D-C0B3D78E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2DD5-384A-5956-86AE-1A08D840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EDC8-2F4E-C927-7D69-37D8A1191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D06B5-8F11-CBF1-2E3E-3846DD52F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EFD1F-E51F-3F36-9CAF-C67F81FC9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9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3BA23-7289-C192-56BE-83FBC95F5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AA7C-B467-0BD1-6476-C4F918187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31903-6520-D4E6-ADDB-512A65CE21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D305A-0B68-4634-9239-904F3557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3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817ED-F37E-072B-009A-49FD822B0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6E57-F7D6-D795-8D58-460D6A961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2232A-5C08-C81F-7CD8-E4FB7F4E6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black and white website&#10;&#10;AI-generated content may be incorrect.">
            <a:extLst>
              <a:ext uri="{FF2B5EF4-FFF2-40B4-BE49-F238E27FC236}">
                <a16:creationId xmlns:a16="http://schemas.microsoft.com/office/drawing/2014/main" id="{BCCF1233-119A-E633-AF81-1408DE48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93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DBBA-7E33-1365-DE43-8075EDF9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763A-87C1-C136-DF70-CB89A1894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DAC79-75D2-75B1-1A92-82C82FAC2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34" descr="A screenshot of a motorcycle&#10;&#10;AI-generated content may be incorrect.">
            <a:extLst>
              <a:ext uri="{FF2B5EF4-FFF2-40B4-BE49-F238E27FC236}">
                <a16:creationId xmlns:a16="http://schemas.microsoft.com/office/drawing/2014/main" id="{62678B14-DD41-A496-8FD0-D3232003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114" y="0"/>
            <a:ext cx="12308114" cy="69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A373-C163-AA26-B55C-5BE10B201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2F1F-B225-FF57-8C9A-F5A5BD4BE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8211D-66AE-54FF-B3A3-093FE7612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6A932A74-2ED9-854B-D0CF-995ABB48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AB5C-983C-FE75-7C0D-E501810EF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42D8-5BD8-2DC3-FDE1-B3F0FD12C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14D6A-56F0-0B91-A24E-38078E3BBD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571E1-5A0A-3A4E-1B8D-8B3FBA37C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797DC-4145-BA01-42B9-0628C91A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6D75-7AB8-EA91-BB17-B65F3B016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DECB5-FC14-11B3-C564-1BCE6283BD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67AF6F-2472-8CF4-01F6-1FE40FF1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3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FC15E-1734-5145-DC27-D5E33A09E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DAC7-8380-92EF-E370-4EF0F9B5C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435F8-17A2-F0EC-68FC-08072C2A9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0D14FAC1-BE43-AC67-E0F4-4E263A6C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3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3DE94-4F06-25FE-72E1-6AAE2EFC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47CC-F267-C082-C0DE-4CAAA2DDD4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1F2FA-0D78-3CB6-27AA-BA320C71C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B9E62C-AFDE-FF19-33F1-0C973470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34D06-9689-2731-751A-BFB5E9C5E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1B3E-7A4D-AA80-7FA3-8DE5C6061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02225-9AA0-2CD8-3387-39E10A383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motorcycle&#10;&#10;AI-generated content may be incorrect.">
            <a:extLst>
              <a:ext uri="{FF2B5EF4-FFF2-40B4-BE49-F238E27FC236}">
                <a16:creationId xmlns:a16="http://schemas.microsoft.com/office/drawing/2014/main" id="{80315177-49CF-1EC7-45A2-4E66A759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1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7DCD-9780-D26C-AB48-F9DB8E9C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26EE-2D55-3678-8324-E44BA1886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5CEC9-BF77-B196-4344-E40143B33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8DDF75A4-4182-28CA-7C70-68454908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C160-C0FF-D74B-C91E-FE9D9C9BB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853D-32D7-25DA-2C5E-25482EAC8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0B282-1094-8657-D098-1123B9BCF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9B2E73-6F5B-016A-A7B4-CE45767F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5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Murali Pradeep Yadla</dc:creator>
  <cp:lastModifiedBy>Murali Pradeep Yadla</cp:lastModifiedBy>
  <cp:revision>1</cp:revision>
  <dcterms:created xsi:type="dcterms:W3CDTF">2025-09-28T14:01:52Z</dcterms:created>
  <dcterms:modified xsi:type="dcterms:W3CDTF">2025-09-28T14:12:14Z</dcterms:modified>
</cp:coreProperties>
</file>